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Poppins" panose="00000500000000000000" pitchFamily="2" charset="0"/>
      <p:regular r:id="rId3"/>
      <p:bold r:id="rId4"/>
      <p:italic r:id="rId5"/>
      <p:boldItalic r:id="rId6"/>
    </p:embeddedFont>
  </p:embeddedFontLst>
  <p:custDataLst>
    <p:tags r:id="rId7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>
      <p:cViewPr>
        <p:scale>
          <a:sx n="99" d="100"/>
          <a:sy n="99" d="100"/>
        </p:scale>
        <p:origin x="-128" y="-10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tags" Target="tags/tag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37236485-C0E5-4E61-A1F2-F7BCE05B0281}"/>
    <pc:docChg chg="modSld">
      <pc:chgData name="Poppy Patel" userId="b5e8033a423efe45" providerId="LiveId" clId="{37236485-C0E5-4E61-A1F2-F7BCE05B0281}" dt="2025-07-14T13:12:31.207" v="20" actId="20577"/>
      <pc:docMkLst>
        <pc:docMk/>
      </pc:docMkLst>
      <pc:sldChg chg="modSp mod">
        <pc:chgData name="Poppy Patel" userId="b5e8033a423efe45" providerId="LiveId" clId="{37236485-C0E5-4E61-A1F2-F7BCE05B0281}" dt="2025-07-14T13:12:31.207" v="20" actId="20577"/>
        <pc:sldMkLst>
          <pc:docMk/>
          <pc:sldMk cId="0" sldId="256"/>
        </pc:sldMkLst>
      </pc:sldChg>
    </pc:docChg>
  </pc:docChgLst>
  <pc:docChgLst>
    <pc:chgData name="Poppy Patel" userId="b5e8033a423efe45" providerId="LiveId" clId="{3C11DF2B-6205-4A62-A65A-FE92BA997B68}"/>
    <pc:docChg chg="modSld">
      <pc:chgData name="Poppy Patel" userId="b5e8033a423efe45" providerId="LiveId" clId="{3C11DF2B-6205-4A62-A65A-FE92BA997B68}" dt="2025-10-13T09:50:59.034" v="5" actId="20577"/>
      <pc:docMkLst>
        <pc:docMk/>
      </pc:docMkLst>
      <pc:sldChg chg="modSp mod">
        <pc:chgData name="Poppy Patel" userId="b5e8033a423efe45" providerId="LiveId" clId="{3C11DF2B-6205-4A62-A65A-FE92BA997B68}" dt="2025-10-13T09:50:59.034" v="5" actId="20577"/>
        <pc:sldMkLst>
          <pc:docMk/>
          <pc:sldMk cId="0" sldId="256"/>
        </pc:sldMkLst>
        <pc:spChg chg="mod">
          <ac:chgData name="Poppy Patel" userId="b5e8033a423efe45" providerId="LiveId" clId="{3C11DF2B-6205-4A62-A65A-FE92BA997B68}" dt="2025-10-13T09:50:59.034" v="5" actId="20577"/>
          <ac:spMkLst>
            <pc:docMk/>
            <pc:sldMk cId="0" sldId="256"/>
            <ac:spMk id="1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3131997" y="0"/>
                </a:moveTo>
                <a:lnTo>
                  <a:pt x="0" y="0"/>
                </a:lnTo>
                <a:lnTo>
                  <a:pt x="0" y="5633999"/>
                </a:lnTo>
                <a:lnTo>
                  <a:pt x="3131997" y="5633999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714356" y="1746008"/>
            <a:ext cx="1190625" cy="934719"/>
          </a:xfrm>
          <a:custGeom>
            <a:avLst/>
            <a:gdLst/>
            <a:ahLst/>
            <a:cxnLst/>
            <a:rect l="l" t="t" r="r" b="b"/>
            <a:pathLst>
              <a:path w="1190625" h="934719">
                <a:moveTo>
                  <a:pt x="0" y="934516"/>
                </a:moveTo>
                <a:lnTo>
                  <a:pt x="1190345" y="934516"/>
                </a:lnTo>
                <a:lnTo>
                  <a:pt x="1190345" y="0"/>
                </a:lnTo>
                <a:lnTo>
                  <a:pt x="0" y="0"/>
                </a:lnTo>
                <a:lnTo>
                  <a:pt x="0" y="934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714356" y="2781007"/>
            <a:ext cx="2533015" cy="1230630"/>
          </a:xfrm>
          <a:custGeom>
            <a:avLst/>
            <a:gdLst/>
            <a:ahLst/>
            <a:cxnLst/>
            <a:rect l="l" t="t" r="r" b="b"/>
            <a:pathLst>
              <a:path w="2533015" h="1230629">
                <a:moveTo>
                  <a:pt x="0" y="1230249"/>
                </a:moveTo>
                <a:lnTo>
                  <a:pt x="2532684" y="1230249"/>
                </a:lnTo>
                <a:lnTo>
                  <a:pt x="2532684" y="0"/>
                </a:lnTo>
                <a:lnTo>
                  <a:pt x="0" y="0"/>
                </a:lnTo>
                <a:lnTo>
                  <a:pt x="0" y="12302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3714356" y="6326708"/>
            <a:ext cx="2533015" cy="867410"/>
          </a:xfrm>
          <a:custGeom>
            <a:avLst/>
            <a:gdLst/>
            <a:ahLst/>
            <a:cxnLst/>
            <a:rect l="l" t="t" r="r" b="b"/>
            <a:pathLst>
              <a:path w="2533015" h="867409">
                <a:moveTo>
                  <a:pt x="0" y="866851"/>
                </a:moveTo>
                <a:lnTo>
                  <a:pt x="2532684" y="866851"/>
                </a:lnTo>
                <a:lnTo>
                  <a:pt x="2532684" y="0"/>
                </a:lnTo>
                <a:lnTo>
                  <a:pt x="0" y="0"/>
                </a:lnTo>
                <a:lnTo>
                  <a:pt x="0" y="866851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714356" y="4111739"/>
            <a:ext cx="2533015" cy="1265555"/>
          </a:xfrm>
          <a:custGeom>
            <a:avLst/>
            <a:gdLst/>
            <a:ahLst/>
            <a:cxnLst/>
            <a:rect l="l" t="t" r="r" b="b"/>
            <a:pathLst>
              <a:path w="2533015" h="1265554">
                <a:moveTo>
                  <a:pt x="0" y="1265555"/>
                </a:moveTo>
                <a:lnTo>
                  <a:pt x="2532684" y="1265555"/>
                </a:lnTo>
                <a:lnTo>
                  <a:pt x="2532684" y="0"/>
                </a:lnTo>
                <a:lnTo>
                  <a:pt x="0" y="0"/>
                </a:lnTo>
                <a:lnTo>
                  <a:pt x="0" y="126555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69598" y="1746008"/>
            <a:ext cx="1190345" cy="93450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18465" y="5380482"/>
            <a:ext cx="1190358" cy="1819529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3714356" y="5473852"/>
            <a:ext cx="2505710" cy="735330"/>
          </a:xfrm>
          <a:custGeom>
            <a:avLst/>
            <a:gdLst/>
            <a:ahLst/>
            <a:cxnLst/>
            <a:rect l="l" t="t" r="r" b="b"/>
            <a:pathLst>
              <a:path w="2505710" h="735329">
                <a:moveTo>
                  <a:pt x="0" y="735203"/>
                </a:moveTo>
                <a:lnTo>
                  <a:pt x="2505684" y="735203"/>
                </a:lnTo>
                <a:lnTo>
                  <a:pt x="2505684" y="0"/>
                </a:lnTo>
                <a:lnTo>
                  <a:pt x="0" y="0"/>
                </a:lnTo>
                <a:lnTo>
                  <a:pt x="0" y="735203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780070" y="3543363"/>
            <a:ext cx="1190625" cy="1067435"/>
          </a:xfrm>
          <a:custGeom>
            <a:avLst/>
            <a:gdLst/>
            <a:ahLst/>
            <a:cxnLst/>
            <a:rect l="l" t="t" r="r" b="b"/>
            <a:pathLst>
              <a:path w="1190625" h="1067435">
                <a:moveTo>
                  <a:pt x="0" y="1067295"/>
                </a:moveTo>
                <a:lnTo>
                  <a:pt x="1190345" y="1067295"/>
                </a:lnTo>
                <a:lnTo>
                  <a:pt x="1190345" y="0"/>
                </a:lnTo>
                <a:lnTo>
                  <a:pt x="0" y="0"/>
                </a:lnTo>
                <a:lnTo>
                  <a:pt x="0" y="106729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6424828" y="3543350"/>
            <a:ext cx="1190625" cy="1659255"/>
          </a:xfrm>
          <a:custGeom>
            <a:avLst/>
            <a:gdLst/>
            <a:ahLst/>
            <a:cxnLst/>
            <a:rect l="l" t="t" r="r" b="b"/>
            <a:pathLst>
              <a:path w="1190625" h="1659254">
                <a:moveTo>
                  <a:pt x="0" y="1659077"/>
                </a:moveTo>
                <a:lnTo>
                  <a:pt x="1190345" y="1659077"/>
                </a:lnTo>
                <a:lnTo>
                  <a:pt x="1190345" y="0"/>
                </a:lnTo>
                <a:lnTo>
                  <a:pt x="0" y="0"/>
                </a:lnTo>
                <a:lnTo>
                  <a:pt x="0" y="1659077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7780070" y="4717948"/>
            <a:ext cx="1190625" cy="1571625"/>
          </a:xfrm>
          <a:custGeom>
            <a:avLst/>
            <a:gdLst/>
            <a:ahLst/>
            <a:cxnLst/>
            <a:rect l="l" t="t" r="r" b="b"/>
            <a:pathLst>
              <a:path w="1190625" h="1571625">
                <a:moveTo>
                  <a:pt x="0" y="1571256"/>
                </a:moveTo>
                <a:lnTo>
                  <a:pt x="1190345" y="1571256"/>
                </a:lnTo>
                <a:lnTo>
                  <a:pt x="1190345" y="0"/>
                </a:lnTo>
                <a:lnTo>
                  <a:pt x="0" y="0"/>
                </a:lnTo>
                <a:lnTo>
                  <a:pt x="0" y="157125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9135300" y="1746008"/>
            <a:ext cx="1190625" cy="1377950"/>
          </a:xfrm>
          <a:custGeom>
            <a:avLst/>
            <a:gdLst/>
            <a:ahLst/>
            <a:cxnLst/>
            <a:rect l="l" t="t" r="r" b="b"/>
            <a:pathLst>
              <a:path w="1190625" h="1377950">
                <a:moveTo>
                  <a:pt x="0" y="1377353"/>
                </a:moveTo>
                <a:lnTo>
                  <a:pt x="1190345" y="1377353"/>
                </a:lnTo>
                <a:lnTo>
                  <a:pt x="1190345" y="0"/>
                </a:lnTo>
                <a:lnTo>
                  <a:pt x="0" y="0"/>
                </a:lnTo>
                <a:lnTo>
                  <a:pt x="0" y="13773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9135300" y="5135219"/>
            <a:ext cx="1190625" cy="1381760"/>
          </a:xfrm>
          <a:custGeom>
            <a:avLst/>
            <a:gdLst/>
            <a:ahLst/>
            <a:cxnLst/>
            <a:rect l="l" t="t" r="r" b="b"/>
            <a:pathLst>
              <a:path w="1190625" h="1381759">
                <a:moveTo>
                  <a:pt x="0" y="1381633"/>
                </a:moveTo>
                <a:lnTo>
                  <a:pt x="1190345" y="1381633"/>
                </a:lnTo>
                <a:lnTo>
                  <a:pt x="1190345" y="0"/>
                </a:lnTo>
                <a:lnTo>
                  <a:pt x="0" y="0"/>
                </a:lnTo>
                <a:lnTo>
                  <a:pt x="0" y="138163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9135300" y="3234410"/>
            <a:ext cx="1190625" cy="1791970"/>
          </a:xfrm>
          <a:custGeom>
            <a:avLst/>
            <a:gdLst/>
            <a:ahLst/>
            <a:cxnLst/>
            <a:rect l="l" t="t" r="r" b="b"/>
            <a:pathLst>
              <a:path w="1190625" h="1791970">
                <a:moveTo>
                  <a:pt x="0" y="1791754"/>
                </a:moveTo>
                <a:lnTo>
                  <a:pt x="1190345" y="1791754"/>
                </a:lnTo>
                <a:lnTo>
                  <a:pt x="1190345" y="0"/>
                </a:lnTo>
                <a:lnTo>
                  <a:pt x="0" y="0"/>
                </a:lnTo>
                <a:lnTo>
                  <a:pt x="0" y="1791754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501482"/>
            <a:ext cx="9566800" cy="834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9Ka0HgNH3c" TargetMode="External"/><Relationship Id="rId7" Type="http://schemas.openxmlformats.org/officeDocument/2006/relationships/hyperlink" Target="https://www.hire-intelligence.co.uk/evolution-of-technology-in-sport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W21KjnF3YME" TargetMode="External"/><Relationship Id="rId5" Type="http://schemas.openxmlformats.org/officeDocument/2006/relationships/hyperlink" Target="https://www.youtube.com/watch?time_continue=255&amp;v=tJK2y8ccaLE" TargetMode="External"/><Relationship Id="rId4" Type="http://schemas.openxmlformats.org/officeDocument/2006/relationships/hyperlink" Target="https://www.firstcareers.co.uk/careers/what-does-a-senior-physiologist-d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501482"/>
            <a:ext cx="5179695" cy="83439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/>
              <a:t>Tech</a:t>
            </a:r>
            <a:r>
              <a:rPr spc="50" dirty="0"/>
              <a:t> </a:t>
            </a:r>
            <a:r>
              <a:rPr dirty="0"/>
              <a:t>for</a:t>
            </a:r>
            <a:r>
              <a:rPr spc="55" dirty="0"/>
              <a:t> </a:t>
            </a:r>
            <a:r>
              <a:rPr dirty="0"/>
              <a:t>Health</a:t>
            </a:r>
            <a:r>
              <a:rPr spc="55" dirty="0"/>
              <a:t> </a:t>
            </a:r>
            <a:r>
              <a:rPr dirty="0"/>
              <a:t>and</a:t>
            </a:r>
            <a:r>
              <a:rPr spc="50" dirty="0"/>
              <a:t> </a:t>
            </a:r>
            <a:r>
              <a:rPr dirty="0"/>
              <a:t>Inclusion</a:t>
            </a:r>
            <a:r>
              <a:rPr spc="55" dirty="0"/>
              <a:t> </a:t>
            </a:r>
            <a:r>
              <a:rPr dirty="0"/>
              <a:t>(Low</a:t>
            </a:r>
            <a:r>
              <a:rPr spc="55" dirty="0"/>
              <a:t> </a:t>
            </a:r>
            <a:r>
              <a:rPr spc="-10" dirty="0"/>
              <a:t>Tech)</a:t>
            </a:r>
          </a:p>
          <a:p>
            <a:pPr marL="12700" marR="279400">
              <a:lnSpc>
                <a:spcPct val="108300"/>
              </a:lnSpc>
              <a:spcBef>
                <a:spcPts val="409"/>
              </a:spcBef>
            </a:pPr>
            <a:r>
              <a:rPr sz="1000" dirty="0"/>
              <a:t>To understand how technology is used in health and inclusion and </a:t>
            </a:r>
            <a:r>
              <a:rPr sz="1000" spc="-10" dirty="0"/>
              <a:t>broaden</a:t>
            </a:r>
            <a:r>
              <a:rPr sz="1000" spc="500" dirty="0"/>
              <a:t> </a:t>
            </a:r>
            <a:r>
              <a:rPr sz="1000" dirty="0"/>
              <a:t>my knowledge of careers available in this </a:t>
            </a:r>
            <a:r>
              <a:rPr sz="1000" spc="-10" dirty="0"/>
              <a:t>field.</a:t>
            </a: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63299" y="1760305"/>
            <a:ext cx="1447800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249303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TIME FOR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2738305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3227304"/>
            <a:ext cx="2755900" cy="118554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 marR="328295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r>
              <a:rPr sz="8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Create,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reuse,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</a:t>
            </a:r>
            <a:r>
              <a:rPr sz="8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repurpose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artefacts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audience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trustworthiness,</a:t>
            </a:r>
            <a:r>
              <a:rPr sz="8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usability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618490">
              <a:lnSpc>
                <a:spcPct val="104200"/>
              </a:lnSpc>
              <a:spcBef>
                <a:spcPts val="284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emerging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4200"/>
              </a:lnSpc>
              <a:spcBef>
                <a:spcPts val="28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English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speeches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presentations,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expressing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and keeping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4994" y="359994"/>
            <a:ext cx="4257001" cy="120601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779999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79999" y="2059057"/>
            <a:ext cx="1062355" cy="508634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4953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tech used for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Inclusion?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of any 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90476" y="3843707"/>
            <a:ext cx="1142223" cy="1261884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01600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is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inclusion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think of 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3825" algn="l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www.youtube.com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</a:br>
            <a:r>
              <a:rPr sz="600" spc="-1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watch?v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=B9Ka0HgNH3c</a:t>
            </a:r>
            <a:endParaRPr lang="en-GB" sz="600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667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life like for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disabilities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Chris enjoy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90475" y="3538907"/>
            <a:ext cx="15303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67790" algn="l"/>
              </a:tabLst>
            </a:pPr>
            <a:r>
              <a:rPr sz="2300" b="1" spc="-50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	</a:t>
            </a:r>
            <a:r>
              <a:rPr sz="2300" b="1" spc="-50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858612" y="3843707"/>
            <a:ext cx="1069975" cy="774571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635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how to use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Adob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Express, Canva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other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en-US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t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students to use 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45714" y="4713500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45714" y="5018300"/>
            <a:ext cx="1038860" cy="11671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3589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(40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to work on their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for health 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0320" algn="l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examples on the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ts val="68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6045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20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200953" y="2059057"/>
            <a:ext cx="1061085" cy="954107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257175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2075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information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below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to discuss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</a:pP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https://www.firstcareers.co.uk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</a:b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careers/what-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does-a-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senior-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physiologist-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200953" y="5130769"/>
            <a:ext cx="22097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B5750"/>
                </a:solidFill>
                <a:latin typeface="Poppins"/>
                <a:cs typeface="Poppins"/>
              </a:rPr>
              <a:t>11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200953" y="5435569"/>
            <a:ext cx="1029335" cy="96583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20002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match the famous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tech to their name 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challenge is to use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books 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GB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600" b="1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form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200953" y="3229970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200953" y="3514011"/>
            <a:ext cx="1059815" cy="111312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Discussion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700" algn="l">
              <a:lnSpc>
                <a:spcPts val="700"/>
              </a:lnSpc>
              <a:spcBef>
                <a:spcPts val="305"/>
              </a:spcBef>
            </a:pP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70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see yourself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any tech for health 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anything particularly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today? Do any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 to be nurses,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doctors,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physiotherapists etc.? How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use technology 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79999" y="5482106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79999" y="5753445"/>
            <a:ext cx="2315210" cy="3644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watching, discuss the 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 path: What led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technology career?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 about 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79999" y="2776556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2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779999" y="3047895"/>
            <a:ext cx="2402205" cy="843821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Mental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(10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is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mental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health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https://www.youtube.com/watch?time_continue=255&amp;v=tJK2y8ccaLE</a:t>
            </a:r>
            <a:endParaRPr lang="en-GB" sz="600" u="sng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the students know of any apps which support mental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health?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Calm, Headspace. If suitable for your class, complete one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mindfulness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https://www.youtube.com/watch?v=W21KjnF3YME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79999" y="6331033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779999" y="6602372"/>
            <a:ext cx="2398395" cy="4533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sports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technology is used in sports. Have the students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seen technology used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Football,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Rugby,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Athletics 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Discuss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referees,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judges,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coaches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424828" y="1746008"/>
            <a:ext cx="2533015" cy="169341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4135" rIns="0" bIns="0" rtlCol="0">
            <a:spAutoFit/>
          </a:bodyPr>
          <a:lstStyle/>
          <a:p>
            <a:pPr marL="65405" marR="179705" algn="l">
              <a:lnSpc>
                <a:spcPts val="700"/>
              </a:lnSpc>
              <a:spcBef>
                <a:spcPts val="5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Homecourt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Apple Launch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could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improve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players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performance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6096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log onto the following site and spend 5-10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the Evolution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technology 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sports. Ask each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write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3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interesting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facts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person/group.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5405" marR="60960" algn="l">
              <a:lnSpc>
                <a:spcPts val="700"/>
              </a:lnSpc>
              <a:spcBef>
                <a:spcPts val="285"/>
              </a:spcBef>
            </a:pP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https://www.hire-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intelligence.co.uk/evolution-of-technology-in-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sport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/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6096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share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158750" algn="l">
              <a:lnSpc>
                <a:spcPts val="700"/>
              </a:lnSpc>
              <a:spcBef>
                <a:spcPts val="28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Encourage a debate/discussion with the class: Have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technology been good for the world of sports? Could it ever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cheating?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10160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students: Can you think of any other apps which would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useful? What kind of apps do you think we could be using in 5-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fact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pursue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developing apps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for use 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 or have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within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sport.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779999" y="4107291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79999" y="4412091"/>
            <a:ext cx="2374265" cy="72327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2700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aspire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Health 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r>
              <a:rPr sz="600" b="1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32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R="132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these careers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 to the students 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 Do any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want to be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nurse, doctor, physio etc.? Discuss that by </a:t>
            </a:r>
            <a:r>
              <a:rPr sz="600" spc="-25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graduate, these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will 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heavily tech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15D7F0-3672-2A66-26DA-E25F39235B61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890</Words>
  <Application>Microsoft Office PowerPoint</Application>
  <PresentationFormat>Custom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Poppins</vt:lpstr>
      <vt:lpstr>Calibri</vt:lpstr>
      <vt:lpstr>Office Theme</vt:lpstr>
      <vt:lpstr>Tech for Health and Inclusion (Low Tech) To understand how technology is used in health and inclusion and broaden my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Health and Inclusion (Low Tech) To understand how technology is used in health and inclusion and broaden my knowledge of careers available in this field.</dc:title>
  <dc:creator>Poppy Patel</dc:creator>
  <cp:lastModifiedBy>Poppy Patel</cp:lastModifiedBy>
  <cp:revision>7</cp:revision>
  <dcterms:created xsi:type="dcterms:W3CDTF">2022-06-10T12:00:53Z</dcterms:created>
  <dcterms:modified xsi:type="dcterms:W3CDTF">2025-10-13T09:51:07Z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2022-06-10T00:00:00Z</vt:filetime>
  </property>
</Properties>
</file>